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5" r:id="rId5"/>
    <p:sldId id="263" r:id="rId6"/>
    <p:sldId id="264" r:id="rId7"/>
    <p:sldId id="261" r:id="rId8"/>
    <p:sldId id="257" r:id="rId9"/>
    <p:sldId id="262" r:id="rId10"/>
    <p:sldId id="266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30" autoAdjust="0"/>
  </p:normalViewPr>
  <p:slideViewPr>
    <p:cSldViewPr>
      <p:cViewPr varScale="1">
        <p:scale>
          <a:sx n="72" d="100"/>
          <a:sy n="72" d="100"/>
        </p:scale>
        <p:origin x="4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E0028-757C-4FA2-899F-CDF3BF2A3ABD}" type="datetimeFigureOut">
              <a:rPr lang="en-GB" smtClean="0"/>
              <a:pPr/>
              <a:t>15/11/2023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43DAD-4044-4E49-84F7-A0D7A06908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482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</a:t>
            </a:r>
            <a:r>
              <a:rPr lang="en-GB" baseline="0" dirty="0"/>
              <a:t> to our Transition meeting – hopefully, you will gain lots of information about the things that stay the same as your child moves on a year but also some information about any changes. We have worked with the School’s Parent Board to hopefully include everything that you need to be informed about.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43DAD-4044-4E49-84F7-A0D7A069080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87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423-D01F-4C14-ADBD-115A76BEC1B7}" type="datetimeFigureOut">
              <a:rPr lang="en-GB" smtClean="0"/>
              <a:pPr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57B7-8093-4D30-9316-85ED92BF3B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17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423-D01F-4C14-ADBD-115A76BEC1B7}" type="datetimeFigureOut">
              <a:rPr lang="en-GB" smtClean="0"/>
              <a:pPr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57B7-8093-4D30-9316-85ED92BF3B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18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423-D01F-4C14-ADBD-115A76BEC1B7}" type="datetimeFigureOut">
              <a:rPr lang="en-GB" smtClean="0"/>
              <a:pPr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57B7-8093-4D30-9316-85ED92BF3B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4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423-D01F-4C14-ADBD-115A76BEC1B7}" type="datetimeFigureOut">
              <a:rPr lang="en-GB" smtClean="0"/>
              <a:pPr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57B7-8093-4D30-9316-85ED92BF3B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45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423-D01F-4C14-ADBD-115A76BEC1B7}" type="datetimeFigureOut">
              <a:rPr lang="en-GB" smtClean="0"/>
              <a:pPr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57B7-8093-4D30-9316-85ED92BF3B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46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423-D01F-4C14-ADBD-115A76BEC1B7}" type="datetimeFigureOut">
              <a:rPr lang="en-GB" smtClean="0"/>
              <a:pPr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57B7-8093-4D30-9316-85ED92BF3B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7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423-D01F-4C14-ADBD-115A76BEC1B7}" type="datetimeFigureOut">
              <a:rPr lang="en-GB" smtClean="0"/>
              <a:pPr/>
              <a:t>15/11/2023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57B7-8093-4D30-9316-85ED92BF3B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3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423-D01F-4C14-ADBD-115A76BEC1B7}" type="datetimeFigureOut">
              <a:rPr lang="en-GB" smtClean="0"/>
              <a:pPr/>
              <a:t>15/11/2023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57B7-8093-4D30-9316-85ED92BF3B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95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423-D01F-4C14-ADBD-115A76BEC1B7}" type="datetimeFigureOut">
              <a:rPr lang="en-GB" smtClean="0"/>
              <a:pPr/>
              <a:t>15/11/2023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57B7-8093-4D30-9316-85ED92BF3B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89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423-D01F-4C14-ADBD-115A76BEC1B7}" type="datetimeFigureOut">
              <a:rPr lang="en-GB" smtClean="0"/>
              <a:pPr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57B7-8093-4D30-9316-85ED92BF3B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6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423-D01F-4C14-ADBD-115A76BEC1B7}" type="datetimeFigureOut">
              <a:rPr lang="en-GB" smtClean="0"/>
              <a:pPr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57B7-8093-4D30-9316-85ED92BF3B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04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F9423-D01F-4C14-ADBD-115A76BEC1B7}" type="datetimeFigureOut">
              <a:rPr lang="en-GB" smtClean="0"/>
              <a:pPr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57B7-8093-4D30-9316-85ED92BF3B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32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ttlewandlelettersandsounds.org.uk/resources/for-parent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90495" y="2239079"/>
            <a:ext cx="932499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ssoon Infant Std" panose="020B0503020103030203" pitchFamily="34" charset="0"/>
                <a:ea typeface="Gadugi" panose="020B0502040204020203" pitchFamily="34" charset="0"/>
              </a:rPr>
              <a:t>Little </a:t>
            </a:r>
            <a:r>
              <a:rPr lang="en-US" sz="8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ssoon Infant Std" panose="020B0503020103030203" pitchFamily="34" charset="0"/>
                <a:ea typeface="Gadugi" panose="020B0502040204020203" pitchFamily="34" charset="0"/>
              </a:rPr>
              <a:t>Wandle</a:t>
            </a: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ssoon Infant Std" panose="020B0503020103030203" pitchFamily="34" charset="0"/>
                <a:ea typeface="Gadugi" panose="020B0502040204020203" pitchFamily="34" charset="0"/>
              </a:rPr>
              <a:t> </a:t>
            </a:r>
          </a:p>
          <a:p>
            <a:pPr algn="ctr"/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ssoon Infant Std" panose="020B0503020103030203" pitchFamily="34" charset="0"/>
                <a:ea typeface="Gadugi" panose="020B0502040204020203" pitchFamily="34" charset="0"/>
              </a:rPr>
              <a:t>Phonics and Reading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88289"/>
            <a:ext cx="1464369" cy="1555028"/>
          </a:xfrm>
          <a:prstGeom prst="rect">
            <a:avLst/>
          </a:prstGeom>
          <a:noFill/>
          <a:ln w="603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158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Little </a:t>
            </a:r>
            <a:r>
              <a:rPr lang="en-GB" dirty="0" err="1"/>
              <a:t>Wandle</a:t>
            </a:r>
            <a:r>
              <a:rPr lang="en-GB" dirty="0"/>
              <a:t> Phonics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Thank you for attending this afternoon.</a:t>
            </a:r>
          </a:p>
          <a:p>
            <a:r>
              <a:rPr lang="en-GB" dirty="0"/>
              <a:t>If you have any more question please feel free to speak to Mrs Sizer or Miss </a:t>
            </a:r>
            <a:r>
              <a:rPr lang="en-GB" dirty="0" err="1"/>
              <a:t>Igglesden</a:t>
            </a:r>
            <a:r>
              <a:rPr lang="en-GB" dirty="0"/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3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What is Little </a:t>
            </a:r>
            <a:r>
              <a:rPr lang="en-GB" dirty="0" err="1">
                <a:latin typeface="Sassoon Infant Std" panose="020B0503020103030203" pitchFamily="34" charset="0"/>
              </a:rPr>
              <a:t>Wandle</a:t>
            </a:r>
            <a:r>
              <a:rPr lang="en-GB" dirty="0">
                <a:latin typeface="Sassoon Infant Std" panose="020B0503020103030203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Schools need to follow an approved phonics programme – Little </a:t>
            </a:r>
            <a:r>
              <a:rPr lang="en-GB" dirty="0" err="1">
                <a:latin typeface="Sassoon Infant Std" panose="020B0503020103030203" pitchFamily="34" charset="0"/>
              </a:rPr>
              <a:t>Wandle</a:t>
            </a:r>
            <a:r>
              <a:rPr lang="en-GB" dirty="0">
                <a:latin typeface="Sassoon Infant Std" panose="020B0503020103030203" pitchFamily="34" charset="0"/>
              </a:rPr>
              <a:t> is the closest to what we have used previously. 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86% - passed phonics Screening Check in Year One last year.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It is a scheme for Reception, Year 1 to teach phonics and reading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Support for Year 2 children who don’t pass the screening check. </a:t>
            </a:r>
          </a:p>
          <a:p>
            <a:endParaRPr lang="en-GB" dirty="0">
              <a:latin typeface="Sassoon Infant Std" panose="020B0503020103030203" pitchFamily="34" charset="0"/>
            </a:endParaRPr>
          </a:p>
          <a:p>
            <a:endParaRPr lang="en-GB" dirty="0">
              <a:latin typeface="Sassoon Infant Std" panose="020B050302010303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08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What does it include?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Daily phonics lesson 20 </a:t>
            </a:r>
            <a:r>
              <a:rPr lang="en-GB" dirty="0" err="1">
                <a:latin typeface="Sassoon Infant Std" panose="020B0503020103030203" pitchFamily="34" charset="0"/>
              </a:rPr>
              <a:t>mins</a:t>
            </a:r>
            <a:r>
              <a:rPr lang="en-GB" dirty="0">
                <a:latin typeface="Sassoon Infant Std" panose="020B0503020103030203" pitchFamily="34" charset="0"/>
              </a:rPr>
              <a:t> 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Revisit and review, teach, practise and apply 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Catch up sessions for children who might fall behind 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3x week adult led reading sessions in groups.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 Decoding skills, Prosody and Comprehension skills are taught. </a:t>
            </a:r>
          </a:p>
          <a:p>
            <a:pPr marL="0" indent="0">
              <a:buNone/>
            </a:pPr>
            <a:endParaRPr lang="en-GB" dirty="0">
              <a:latin typeface="Sassoon Infant Std" panose="020B0503020103030203" pitchFamily="34" charset="0"/>
            </a:endParaRPr>
          </a:p>
          <a:p>
            <a:endParaRPr lang="en-GB" dirty="0">
              <a:latin typeface="Sassoon Infant Std" panose="020B050302010303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648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653" t="53845" r="28859" b="26120"/>
          <a:stretch/>
        </p:blipFill>
        <p:spPr>
          <a:xfrm>
            <a:off x="683568" y="2060848"/>
            <a:ext cx="7722858" cy="1872208"/>
          </a:xfrm>
          <a:prstGeom prst="rect">
            <a:avLst/>
          </a:prstGeom>
        </p:spPr>
      </p:pic>
      <p:sp>
        <p:nvSpPr>
          <p:cNvPr id="5" name="Bent Arrow 4"/>
          <p:cNvSpPr/>
          <p:nvPr/>
        </p:nvSpPr>
        <p:spPr>
          <a:xfrm>
            <a:off x="1043608" y="1772816"/>
            <a:ext cx="1656184" cy="360040"/>
          </a:xfrm>
          <a:prstGeom prst="ben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5357" y="957751"/>
            <a:ext cx="2740739" cy="1008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Sassoon Infant Std" panose="020B0503020103030203" pitchFamily="34" charset="0"/>
              </a:rPr>
              <a:t>This is what children will learn in school. Usually one grapheme per phonics session.</a:t>
            </a:r>
          </a:p>
        </p:txBody>
      </p:sp>
      <p:sp>
        <p:nvSpPr>
          <p:cNvPr id="7" name="Bent Arrow 6"/>
          <p:cNvSpPr/>
          <p:nvPr/>
        </p:nvSpPr>
        <p:spPr>
          <a:xfrm rot="10800000">
            <a:off x="3203848" y="3999303"/>
            <a:ext cx="1656184" cy="360040"/>
          </a:xfrm>
          <a:prstGeom prst="ben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4036442"/>
            <a:ext cx="2740739" cy="1008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Sassoon Infant Std" panose="020B0503020103030203" pitchFamily="34" charset="0"/>
              </a:rPr>
              <a:t>Picture prompt to remind children - might be used when children are writing. </a:t>
            </a:r>
          </a:p>
        </p:txBody>
      </p:sp>
      <p:sp>
        <p:nvSpPr>
          <p:cNvPr id="9" name="Bent Arrow 8"/>
          <p:cNvSpPr/>
          <p:nvPr/>
        </p:nvSpPr>
        <p:spPr>
          <a:xfrm rot="5400000">
            <a:off x="7308304" y="4221088"/>
            <a:ext cx="1656184" cy="360040"/>
          </a:xfrm>
          <a:prstGeom prst="ben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28184" y="5445224"/>
            <a:ext cx="2740739" cy="1008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Sassoon Infant Std" panose="020B0503020103030203" pitchFamily="34" charset="0"/>
              </a:rPr>
              <a:t>Formation phrase – children will learn this as part of handwriting.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03847" y="4725144"/>
            <a:ext cx="2740739" cy="1008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Sassoon Infant Std" panose="020B0503020103030203" pitchFamily="34" charset="0"/>
              </a:rPr>
              <a:t>Prompts to help with pronouncing the sound.</a:t>
            </a:r>
          </a:p>
        </p:txBody>
      </p:sp>
      <p:sp>
        <p:nvSpPr>
          <p:cNvPr id="12" name="Bent Arrow 11"/>
          <p:cNvSpPr/>
          <p:nvPr/>
        </p:nvSpPr>
        <p:spPr>
          <a:xfrm rot="5400000">
            <a:off x="5276635" y="4024943"/>
            <a:ext cx="975861" cy="360040"/>
          </a:xfrm>
          <a:prstGeom prst="ben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07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945" t="17537" r="34535" b="7029"/>
          <a:stretch/>
        </p:blipFill>
        <p:spPr>
          <a:xfrm>
            <a:off x="2195736" y="188640"/>
            <a:ext cx="470726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2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894" t="16697" r="17640" b="7525"/>
          <a:stretch/>
        </p:blipFill>
        <p:spPr>
          <a:xfrm>
            <a:off x="323528" y="548680"/>
            <a:ext cx="8308991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38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What is my role?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Reading at home – 1 book sent home at the correct phonics level for your child.  This is to be read at least three times a week. 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Online reading – book that your child is reading in school. 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Reviewing sound mat with the children </a:t>
            </a:r>
          </a:p>
          <a:p>
            <a:r>
              <a:rPr lang="en-GB" dirty="0">
                <a:latin typeface="Sassoon Infant Std" panose="020B0503020103030203" pitchFamily="34" charset="0"/>
                <a:hlinkClick r:id="rId2"/>
              </a:rPr>
              <a:t>https://www.littlewandlelettersandsounds.org.uk/resources/for-parents/</a:t>
            </a:r>
            <a:endParaRPr lang="en-GB" dirty="0">
              <a:latin typeface="Sassoon Infant Std" panose="020B0503020103030203" pitchFamily="34" charset="0"/>
            </a:endParaRPr>
          </a:p>
          <a:p>
            <a:endParaRPr lang="en-GB" dirty="0">
              <a:latin typeface="Sassoon Infant Std" panose="020B0503020103030203" pitchFamily="34" charset="0"/>
            </a:endParaRPr>
          </a:p>
          <a:p>
            <a:pPr marL="0" indent="0">
              <a:buNone/>
            </a:pPr>
            <a:endParaRPr lang="en-GB" dirty="0">
              <a:latin typeface="Sassoon Infant Std" panose="020B0503020103030203" pitchFamily="34" charset="0"/>
            </a:endParaRPr>
          </a:p>
          <a:p>
            <a:endParaRPr lang="en-GB" dirty="0">
              <a:latin typeface="Sassoon Infant Std" panose="020B050302010303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753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Year 1 Phonics Screening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40 words – real and nonsense 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Children need to read at least 32 correctly to pass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Summer 2024</a:t>
            </a:r>
          </a:p>
          <a:p>
            <a:endParaRPr lang="en-GB" dirty="0">
              <a:latin typeface="Sassoon Infant Std" panose="020B050302010303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277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496" t="28336" r="27931" b="12234"/>
          <a:stretch/>
        </p:blipFill>
        <p:spPr>
          <a:xfrm>
            <a:off x="683568" y="116632"/>
            <a:ext cx="4392488" cy="329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741" t="20922" r="27706" b="19300"/>
          <a:stretch/>
        </p:blipFill>
        <p:spPr>
          <a:xfrm>
            <a:off x="4139952" y="3426483"/>
            <a:ext cx="4392488" cy="331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82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9584</TotalTime>
  <Words>343</Words>
  <Application>Microsoft Office PowerPoint</Application>
  <PresentationFormat>On-screen Show (4:3)</PresentationFormat>
  <Paragraphs>35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Gadugi</vt:lpstr>
      <vt:lpstr>Sassoon Infant Std</vt:lpstr>
      <vt:lpstr>Office Theme</vt:lpstr>
      <vt:lpstr>PowerPoint Presentation</vt:lpstr>
      <vt:lpstr>What is Little Wandle?</vt:lpstr>
      <vt:lpstr>What does it include?</vt:lpstr>
      <vt:lpstr>PowerPoint Presentation</vt:lpstr>
      <vt:lpstr>PowerPoint Presentation</vt:lpstr>
      <vt:lpstr>PowerPoint Presentation</vt:lpstr>
      <vt:lpstr>What is my role?</vt:lpstr>
      <vt:lpstr>Year 1 Phonics Screening Check</vt:lpstr>
      <vt:lpstr>PowerPoint Presentation</vt:lpstr>
      <vt:lpstr>Little Wandle Phonics Workshop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Narraway</dc:creator>
  <cp:lastModifiedBy>Heath, Beverley</cp:lastModifiedBy>
  <cp:revision>140</cp:revision>
  <cp:lastPrinted>2013-08-28T05:29:17Z</cp:lastPrinted>
  <dcterms:created xsi:type="dcterms:W3CDTF">2013-03-20T16:45:18Z</dcterms:created>
  <dcterms:modified xsi:type="dcterms:W3CDTF">2023-11-15T11:13:48Z</dcterms:modified>
</cp:coreProperties>
</file>