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56D7-5AB9-4C34-9B19-305C36CC2492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35D2-6646-482E-9DE2-FB0F526A4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20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56D7-5AB9-4C34-9B19-305C36CC2492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35D2-6646-482E-9DE2-FB0F526A4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56D7-5AB9-4C34-9B19-305C36CC2492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35D2-6646-482E-9DE2-FB0F526A4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35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56D7-5AB9-4C34-9B19-305C36CC2492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35D2-6646-482E-9DE2-FB0F526A4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98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56D7-5AB9-4C34-9B19-305C36CC2492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35D2-6646-482E-9DE2-FB0F526A4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98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56D7-5AB9-4C34-9B19-305C36CC2492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35D2-6646-482E-9DE2-FB0F526A4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56D7-5AB9-4C34-9B19-305C36CC2492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35D2-6646-482E-9DE2-FB0F526A4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16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56D7-5AB9-4C34-9B19-305C36CC2492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35D2-6646-482E-9DE2-FB0F526A4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2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56D7-5AB9-4C34-9B19-305C36CC2492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35D2-6646-482E-9DE2-FB0F526A4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88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56D7-5AB9-4C34-9B19-305C36CC2492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35D2-6646-482E-9DE2-FB0F526A4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88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56D7-5AB9-4C34-9B19-305C36CC2492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35D2-6646-482E-9DE2-FB0F526A4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19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56D7-5AB9-4C34-9B19-305C36CC2492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635D2-6646-482E-9DE2-FB0F526A4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5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8640" y="251520"/>
            <a:ext cx="6480720" cy="8640960"/>
          </a:xfrm>
          <a:prstGeom prst="roundRect">
            <a:avLst/>
          </a:prstGeom>
          <a:solidFill>
            <a:schemeClr val="bg1"/>
          </a:solidFill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6672" y="1198066"/>
            <a:ext cx="5904656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What is child Protection about?</a:t>
            </a:r>
          </a:p>
          <a:p>
            <a:endParaRPr lang="en-GB" dirty="0" smtClean="0"/>
          </a:p>
          <a:p>
            <a:r>
              <a:rPr lang="en-GB" sz="1600" dirty="0" smtClean="0"/>
              <a:t>All the adults around you think that your health, safety and welfare are very important.</a:t>
            </a:r>
          </a:p>
          <a:p>
            <a:endParaRPr lang="en-GB" sz="1600" dirty="0" smtClean="0"/>
          </a:p>
          <a:p>
            <a:r>
              <a:rPr lang="en-GB" sz="1600" dirty="0" smtClean="0"/>
              <a:t>At Newchurch, we respect our children and help to protect their rights.</a:t>
            </a:r>
          </a:p>
          <a:p>
            <a:endParaRPr lang="en-GB" sz="1600" dirty="0" smtClean="0"/>
          </a:p>
          <a:p>
            <a:r>
              <a:rPr lang="en-GB" sz="1600" dirty="0" smtClean="0"/>
              <a:t>We do our best to help children make good educational progress.</a:t>
            </a:r>
          </a:p>
          <a:p>
            <a:endParaRPr lang="en-GB" sz="1600" dirty="0" smtClean="0"/>
          </a:p>
          <a:p>
            <a:r>
              <a:rPr lang="en-GB" sz="1600" dirty="0" smtClean="0"/>
              <a:t>We teach children how to recognise risks in different situations, and how to protect themselves and stay safe.</a:t>
            </a:r>
          </a:p>
          <a:p>
            <a:endParaRPr lang="en-GB" dirty="0" smtClean="0"/>
          </a:p>
          <a:p>
            <a:pPr algn="ctr"/>
            <a:r>
              <a:rPr lang="en-GB" dirty="0" smtClean="0"/>
              <a:t> </a:t>
            </a:r>
            <a:r>
              <a:rPr lang="en-GB" sz="1600" b="1" dirty="0" smtClean="0">
                <a:solidFill>
                  <a:srgbClr val="FF0000"/>
                </a:solidFill>
              </a:rPr>
              <a:t>How will we try to protect children?</a:t>
            </a:r>
          </a:p>
          <a:p>
            <a:endParaRPr lang="en-GB" sz="1600" dirty="0" smtClean="0"/>
          </a:p>
          <a:p>
            <a:r>
              <a:rPr lang="en-GB" sz="1600" dirty="0" smtClean="0"/>
              <a:t>We try to provide a safe environment for children to learn in;</a:t>
            </a:r>
          </a:p>
          <a:p>
            <a:endParaRPr lang="en-GB" sz="1600" dirty="0" smtClean="0"/>
          </a:p>
          <a:p>
            <a:r>
              <a:rPr lang="en-GB" sz="1600" dirty="0" smtClean="0"/>
              <a:t>We want to help to ensure that children remain safe, at home as well as at school;</a:t>
            </a:r>
          </a:p>
          <a:p>
            <a:endParaRPr lang="en-GB" sz="1600" dirty="0" smtClean="0"/>
          </a:p>
          <a:p>
            <a:r>
              <a:rPr lang="en-GB" sz="1600" dirty="0" smtClean="0"/>
              <a:t>We think it is important for our children to know where to get help if they are worried or unhappy about something.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</a:p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Need to talk?</a:t>
            </a:r>
          </a:p>
          <a:p>
            <a:endParaRPr lang="en-GB" dirty="0" smtClean="0"/>
          </a:p>
          <a:p>
            <a:r>
              <a:rPr lang="en-GB" sz="1600" dirty="0" smtClean="0"/>
              <a:t>You can talk to any adult in school if you need to, but Mrs </a:t>
            </a:r>
            <a:r>
              <a:rPr lang="en-GB" sz="1600" dirty="0" smtClean="0"/>
              <a:t>Narraway</a:t>
            </a:r>
            <a:r>
              <a:rPr lang="en-GB" sz="1600" dirty="0" smtClean="0"/>
              <a:t>,  Mr </a:t>
            </a:r>
            <a:r>
              <a:rPr lang="en-GB" sz="1600" dirty="0" err="1" smtClean="0"/>
              <a:t>Duckett</a:t>
            </a:r>
            <a:r>
              <a:rPr lang="en-GB" sz="1600" dirty="0" smtClean="0"/>
              <a:t>, Mrs Sizer </a:t>
            </a:r>
            <a:r>
              <a:rPr lang="en-GB" sz="1600" dirty="0" smtClean="0"/>
              <a:t>and  </a:t>
            </a:r>
            <a:r>
              <a:rPr lang="en-GB" sz="1600" smtClean="0"/>
              <a:t>Mrs </a:t>
            </a:r>
            <a:r>
              <a:rPr lang="en-GB" sz="1600" smtClean="0"/>
              <a:t>Conreen</a:t>
            </a:r>
            <a:r>
              <a:rPr lang="en-GB" sz="1600" smtClean="0"/>
              <a:t> </a:t>
            </a:r>
            <a:r>
              <a:rPr lang="en-GB" sz="1600" dirty="0" smtClean="0"/>
              <a:t>will ALWAYS be there for you- just tell them.</a:t>
            </a:r>
            <a:endParaRPr lang="en-GB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770" y="488420"/>
            <a:ext cx="572460" cy="6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18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173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Warrington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headteacher</dc:creator>
  <cp:lastModifiedBy>Jayne</cp:lastModifiedBy>
  <cp:revision>2</cp:revision>
  <dcterms:created xsi:type="dcterms:W3CDTF">2017-10-09T16:48:09Z</dcterms:created>
  <dcterms:modified xsi:type="dcterms:W3CDTF">2022-05-17T17:23:30Z</dcterms:modified>
</cp:coreProperties>
</file>