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8" r:id="rId2"/>
    <p:sldId id="304" r:id="rId3"/>
    <p:sldId id="293" r:id="rId4"/>
    <p:sldId id="297" r:id="rId5"/>
    <p:sldId id="295" r:id="rId6"/>
    <p:sldId id="296" r:id="rId7"/>
    <p:sldId id="300" r:id="rId8"/>
    <p:sldId id="301" r:id="rId9"/>
    <p:sldId id="299" r:id="rId10"/>
    <p:sldId id="302" r:id="rId11"/>
    <p:sldId id="303" r:id="rId12"/>
    <p:sldId id="294" r:id="rId13"/>
    <p:sldId id="305" r:id="rId1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FFCC"/>
    <a:srgbClr val="FF66CC"/>
    <a:srgbClr val="CCFF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67616" autoAdjust="0"/>
  </p:normalViewPr>
  <p:slideViewPr>
    <p:cSldViewPr>
      <p:cViewPr>
        <p:scale>
          <a:sx n="50" d="100"/>
          <a:sy n="50" d="100"/>
        </p:scale>
        <p:origin x="-19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C0D61E-D6FD-468C-8804-F290EFDC8049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05CF3738-99EF-461A-9292-765B5A39739C}">
      <dgm:prSet phldrT="[Text]"/>
      <dgm:spPr/>
      <dgm:t>
        <a:bodyPr/>
        <a:lstStyle/>
        <a:p>
          <a:r>
            <a:rPr lang="en-US" dirty="0"/>
            <a:t>Pictures</a:t>
          </a:r>
        </a:p>
      </dgm:t>
    </dgm:pt>
    <dgm:pt modelId="{09DCFCA6-D466-42D2-A0CF-DB25745A7120}" type="parTrans" cxnId="{8650DC63-55A4-4821-9D63-AD077FF2EEB3}">
      <dgm:prSet/>
      <dgm:spPr/>
      <dgm:t>
        <a:bodyPr/>
        <a:lstStyle/>
        <a:p>
          <a:endParaRPr lang="en-US"/>
        </a:p>
      </dgm:t>
    </dgm:pt>
    <dgm:pt modelId="{4E2C7159-5B8F-474F-8317-F652666521D4}" type="sibTrans" cxnId="{8650DC63-55A4-4821-9D63-AD077FF2EEB3}">
      <dgm:prSet/>
      <dgm:spPr/>
      <dgm:t>
        <a:bodyPr/>
        <a:lstStyle/>
        <a:p>
          <a:endParaRPr lang="en-US"/>
        </a:p>
      </dgm:t>
    </dgm:pt>
    <dgm:pt modelId="{4F29ED73-BDB1-468C-83A6-5A11BCE59C72}">
      <dgm:prSet phldrT="[Text]"/>
      <dgm:spPr/>
      <dgm:t>
        <a:bodyPr/>
        <a:lstStyle/>
        <a:p>
          <a:r>
            <a:rPr lang="en-US" dirty="0"/>
            <a:t>Animation and film</a:t>
          </a:r>
        </a:p>
      </dgm:t>
    </dgm:pt>
    <dgm:pt modelId="{EEC3181E-7219-4514-9C6B-14A58469899C}" type="parTrans" cxnId="{D34F6134-8BB1-4B85-A30D-8FBDE0D576EB}">
      <dgm:prSet/>
      <dgm:spPr/>
      <dgm:t>
        <a:bodyPr/>
        <a:lstStyle/>
        <a:p>
          <a:endParaRPr lang="en-US"/>
        </a:p>
      </dgm:t>
    </dgm:pt>
    <dgm:pt modelId="{B24E0231-3734-4B11-BB75-B6C17A5104E8}" type="sibTrans" cxnId="{D34F6134-8BB1-4B85-A30D-8FBDE0D576EB}">
      <dgm:prSet/>
      <dgm:spPr/>
      <dgm:t>
        <a:bodyPr/>
        <a:lstStyle/>
        <a:p>
          <a:endParaRPr lang="en-US"/>
        </a:p>
      </dgm:t>
    </dgm:pt>
    <dgm:pt modelId="{1B8187A4-FD12-4D3E-AE12-8F8AB1F7DAFA}">
      <dgm:prSet phldrT="[Text]"/>
      <dgm:spPr/>
      <dgm:t>
        <a:bodyPr/>
        <a:lstStyle/>
        <a:p>
          <a:r>
            <a:rPr lang="en-US" dirty="0"/>
            <a:t>Text</a:t>
          </a:r>
        </a:p>
      </dgm:t>
    </dgm:pt>
    <dgm:pt modelId="{38A59C4F-9518-47FC-A6C1-BBDA4194AB17}" type="parTrans" cxnId="{20C2FC71-231E-47DD-914B-499811A0794A}">
      <dgm:prSet/>
      <dgm:spPr/>
      <dgm:t>
        <a:bodyPr/>
        <a:lstStyle/>
        <a:p>
          <a:endParaRPr lang="en-US"/>
        </a:p>
      </dgm:t>
    </dgm:pt>
    <dgm:pt modelId="{504E4733-86D9-4049-ACCA-481B62EE4590}" type="sibTrans" cxnId="{20C2FC71-231E-47DD-914B-499811A0794A}">
      <dgm:prSet/>
      <dgm:spPr/>
      <dgm:t>
        <a:bodyPr/>
        <a:lstStyle/>
        <a:p>
          <a:endParaRPr lang="en-US"/>
        </a:p>
      </dgm:t>
    </dgm:pt>
    <dgm:pt modelId="{0C293657-A538-48B3-9F45-E0DA842C5A58}" type="pres">
      <dgm:prSet presAssocID="{E8C0D61E-D6FD-468C-8804-F290EFDC8049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74E0F8D-4C9E-4268-8108-09C150823614}" type="pres">
      <dgm:prSet presAssocID="{E8C0D61E-D6FD-468C-8804-F290EFDC8049}" presName="arrow" presStyleLbl="bgShp" presStyleIdx="0" presStyleCnt="1"/>
      <dgm:spPr/>
    </dgm:pt>
    <dgm:pt modelId="{50B00880-62A3-4C08-8347-B9781FC08965}" type="pres">
      <dgm:prSet presAssocID="{E8C0D61E-D6FD-468C-8804-F290EFDC8049}" presName="linearProcess" presStyleCnt="0"/>
      <dgm:spPr/>
    </dgm:pt>
    <dgm:pt modelId="{CB61E402-A1C5-4403-B09C-3AB8704FBB0C}" type="pres">
      <dgm:prSet presAssocID="{05CF3738-99EF-461A-9292-765B5A39739C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732A503-A902-4CF3-AB2C-2D529126C859}" type="pres">
      <dgm:prSet presAssocID="{4E2C7159-5B8F-474F-8317-F652666521D4}" presName="sibTrans" presStyleCnt="0"/>
      <dgm:spPr/>
    </dgm:pt>
    <dgm:pt modelId="{B2FD94A7-B779-4203-8662-D42246490F69}" type="pres">
      <dgm:prSet presAssocID="{4F29ED73-BDB1-468C-83A6-5A11BCE59C72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8E43DA1-D647-4601-A376-3FECF0C437C6}" type="pres">
      <dgm:prSet presAssocID="{B24E0231-3734-4B11-BB75-B6C17A5104E8}" presName="sibTrans" presStyleCnt="0"/>
      <dgm:spPr/>
    </dgm:pt>
    <dgm:pt modelId="{C4F815F5-BFDC-404D-9509-0526E192E156}" type="pres">
      <dgm:prSet presAssocID="{1B8187A4-FD12-4D3E-AE12-8F8AB1F7DAFA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59BB798-90E1-4754-84D0-4BD96C1FF966}" type="presOf" srcId="{05CF3738-99EF-461A-9292-765B5A39739C}" destId="{CB61E402-A1C5-4403-B09C-3AB8704FBB0C}" srcOrd="0" destOrd="0" presId="urn:microsoft.com/office/officeart/2005/8/layout/hProcess9"/>
    <dgm:cxn modelId="{08DFFCE5-4EB9-4D3E-BA4F-18064308A118}" type="presOf" srcId="{E8C0D61E-D6FD-468C-8804-F290EFDC8049}" destId="{0C293657-A538-48B3-9F45-E0DA842C5A58}" srcOrd="0" destOrd="0" presId="urn:microsoft.com/office/officeart/2005/8/layout/hProcess9"/>
    <dgm:cxn modelId="{5071F76B-D291-4DF7-88D0-38415FF36524}" type="presOf" srcId="{1B8187A4-FD12-4D3E-AE12-8F8AB1F7DAFA}" destId="{C4F815F5-BFDC-404D-9509-0526E192E156}" srcOrd="0" destOrd="0" presId="urn:microsoft.com/office/officeart/2005/8/layout/hProcess9"/>
    <dgm:cxn modelId="{D34F6134-8BB1-4B85-A30D-8FBDE0D576EB}" srcId="{E8C0D61E-D6FD-468C-8804-F290EFDC8049}" destId="{4F29ED73-BDB1-468C-83A6-5A11BCE59C72}" srcOrd="1" destOrd="0" parTransId="{EEC3181E-7219-4514-9C6B-14A58469899C}" sibTransId="{B24E0231-3734-4B11-BB75-B6C17A5104E8}"/>
    <dgm:cxn modelId="{20C2FC71-231E-47DD-914B-499811A0794A}" srcId="{E8C0D61E-D6FD-468C-8804-F290EFDC8049}" destId="{1B8187A4-FD12-4D3E-AE12-8F8AB1F7DAFA}" srcOrd="2" destOrd="0" parTransId="{38A59C4F-9518-47FC-A6C1-BBDA4194AB17}" sibTransId="{504E4733-86D9-4049-ACCA-481B62EE4590}"/>
    <dgm:cxn modelId="{44B76445-8DDD-42DA-94B3-222E8241EFD6}" type="presOf" srcId="{4F29ED73-BDB1-468C-83A6-5A11BCE59C72}" destId="{B2FD94A7-B779-4203-8662-D42246490F69}" srcOrd="0" destOrd="0" presId="urn:microsoft.com/office/officeart/2005/8/layout/hProcess9"/>
    <dgm:cxn modelId="{8650DC63-55A4-4821-9D63-AD077FF2EEB3}" srcId="{E8C0D61E-D6FD-468C-8804-F290EFDC8049}" destId="{05CF3738-99EF-461A-9292-765B5A39739C}" srcOrd="0" destOrd="0" parTransId="{09DCFCA6-D466-42D2-A0CF-DB25745A7120}" sibTransId="{4E2C7159-5B8F-474F-8317-F652666521D4}"/>
    <dgm:cxn modelId="{E8E9B0DE-C7A2-4875-ABA7-B8B802B1C870}" type="presParOf" srcId="{0C293657-A538-48B3-9F45-E0DA842C5A58}" destId="{574E0F8D-4C9E-4268-8108-09C150823614}" srcOrd="0" destOrd="0" presId="urn:microsoft.com/office/officeart/2005/8/layout/hProcess9"/>
    <dgm:cxn modelId="{0AD05F74-5B45-4FA3-98F6-A6B7A140B2D6}" type="presParOf" srcId="{0C293657-A538-48B3-9F45-E0DA842C5A58}" destId="{50B00880-62A3-4C08-8347-B9781FC08965}" srcOrd="1" destOrd="0" presId="urn:microsoft.com/office/officeart/2005/8/layout/hProcess9"/>
    <dgm:cxn modelId="{180091A2-9CE3-4F07-83F1-4DF15879C139}" type="presParOf" srcId="{50B00880-62A3-4C08-8347-B9781FC08965}" destId="{CB61E402-A1C5-4403-B09C-3AB8704FBB0C}" srcOrd="0" destOrd="0" presId="urn:microsoft.com/office/officeart/2005/8/layout/hProcess9"/>
    <dgm:cxn modelId="{8285515B-0EF5-4024-8F10-859AAD9122D7}" type="presParOf" srcId="{50B00880-62A3-4C08-8347-B9781FC08965}" destId="{3732A503-A902-4CF3-AB2C-2D529126C859}" srcOrd="1" destOrd="0" presId="urn:microsoft.com/office/officeart/2005/8/layout/hProcess9"/>
    <dgm:cxn modelId="{A2ADA05E-71D7-4629-BB55-D9C6EB03C5B5}" type="presParOf" srcId="{50B00880-62A3-4C08-8347-B9781FC08965}" destId="{B2FD94A7-B779-4203-8662-D42246490F69}" srcOrd="2" destOrd="0" presId="urn:microsoft.com/office/officeart/2005/8/layout/hProcess9"/>
    <dgm:cxn modelId="{B5980D4D-9180-4282-9AB6-303FE0E4D3A3}" type="presParOf" srcId="{50B00880-62A3-4C08-8347-B9781FC08965}" destId="{B8E43DA1-D647-4601-A376-3FECF0C437C6}" srcOrd="3" destOrd="0" presId="urn:microsoft.com/office/officeart/2005/8/layout/hProcess9"/>
    <dgm:cxn modelId="{A99FA0F0-686D-41A6-A687-291FE335227A}" type="presParOf" srcId="{50B00880-62A3-4C08-8347-B9781FC08965}" destId="{C4F815F5-BFDC-404D-9509-0526E192E15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F08AA2-CD3A-4131-AC6F-B127DCADFC62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2BDE278-B221-4486-A04D-8AB77C217438}">
      <dgm:prSet phldrT="[Text]"/>
      <dgm:spPr/>
      <dgm:t>
        <a:bodyPr/>
        <a:lstStyle/>
        <a:p>
          <a:r>
            <a:rPr lang="en-US" dirty="0"/>
            <a:t>Year 1</a:t>
          </a:r>
        </a:p>
      </dgm:t>
    </dgm:pt>
    <dgm:pt modelId="{79D5D411-6BAF-4D3C-AD94-15431425972B}" type="parTrans" cxnId="{EABFB0DB-4F20-49D1-88ED-86F6583C99B8}">
      <dgm:prSet/>
      <dgm:spPr/>
      <dgm:t>
        <a:bodyPr/>
        <a:lstStyle/>
        <a:p>
          <a:endParaRPr lang="en-US"/>
        </a:p>
      </dgm:t>
    </dgm:pt>
    <dgm:pt modelId="{B5CFCD15-9BAA-4B30-9183-631D781DDC17}" type="sibTrans" cxnId="{EABFB0DB-4F20-49D1-88ED-86F6583C99B8}">
      <dgm:prSet/>
      <dgm:spPr/>
      <dgm:t>
        <a:bodyPr/>
        <a:lstStyle/>
        <a:p>
          <a:endParaRPr lang="en-US"/>
        </a:p>
      </dgm:t>
    </dgm:pt>
    <dgm:pt modelId="{98CCB000-3345-4B8E-9DBC-B6E26F3EE2A7}">
      <dgm:prSet phldrT="[Text]"/>
      <dgm:spPr/>
      <dgm:t>
        <a:bodyPr/>
        <a:lstStyle/>
        <a:p>
          <a:r>
            <a:rPr lang="en-GB" dirty="0"/>
            <a:t>discussing the significance of the title and events</a:t>
          </a:r>
          <a:endParaRPr lang="en-US" dirty="0"/>
        </a:p>
      </dgm:t>
    </dgm:pt>
    <dgm:pt modelId="{24287407-A3DF-4B26-B72C-EF7D32AF4DEF}" type="parTrans" cxnId="{C2933812-AC4E-4467-82F5-E06BB25AF11E}">
      <dgm:prSet/>
      <dgm:spPr/>
      <dgm:t>
        <a:bodyPr/>
        <a:lstStyle/>
        <a:p>
          <a:endParaRPr lang="en-US"/>
        </a:p>
      </dgm:t>
    </dgm:pt>
    <dgm:pt modelId="{6855E694-E051-48D5-886D-01010BE17C53}" type="sibTrans" cxnId="{C2933812-AC4E-4467-82F5-E06BB25AF11E}">
      <dgm:prSet/>
      <dgm:spPr/>
      <dgm:t>
        <a:bodyPr/>
        <a:lstStyle/>
        <a:p>
          <a:endParaRPr lang="en-US"/>
        </a:p>
      </dgm:t>
    </dgm:pt>
    <dgm:pt modelId="{B0FC8596-F6E1-495F-A154-48984ADCF32D}">
      <dgm:prSet phldrT="[Text]"/>
      <dgm:spPr/>
      <dgm:t>
        <a:bodyPr/>
        <a:lstStyle/>
        <a:p>
          <a:r>
            <a:rPr lang="en-US" dirty="0"/>
            <a:t>Year 2</a:t>
          </a:r>
        </a:p>
      </dgm:t>
    </dgm:pt>
    <dgm:pt modelId="{9FF2086F-0DE1-46A1-88C9-AFF0593C0CAA}" type="parTrans" cxnId="{67D884D7-C533-4B9B-846D-8E0A41D0586F}">
      <dgm:prSet/>
      <dgm:spPr/>
      <dgm:t>
        <a:bodyPr/>
        <a:lstStyle/>
        <a:p>
          <a:endParaRPr lang="en-US"/>
        </a:p>
      </dgm:t>
    </dgm:pt>
    <dgm:pt modelId="{8D955211-90F0-4C9F-96A9-FD78FF84D44D}" type="sibTrans" cxnId="{67D884D7-C533-4B9B-846D-8E0A41D0586F}">
      <dgm:prSet/>
      <dgm:spPr/>
      <dgm:t>
        <a:bodyPr/>
        <a:lstStyle/>
        <a:p>
          <a:endParaRPr lang="en-US"/>
        </a:p>
      </dgm:t>
    </dgm:pt>
    <dgm:pt modelId="{E576F78C-1EA9-48D8-95A3-9A0B257221BF}">
      <dgm:prSet phldrT="[Text]"/>
      <dgm:spPr/>
      <dgm:t>
        <a:bodyPr/>
        <a:lstStyle/>
        <a:p>
          <a:r>
            <a:rPr lang="en-GB" dirty="0"/>
            <a:t>making inferences on the basis of what is being said and done</a:t>
          </a:r>
          <a:endParaRPr lang="en-US" dirty="0"/>
        </a:p>
      </dgm:t>
    </dgm:pt>
    <dgm:pt modelId="{351DAD49-1B23-4324-9158-66D177A55994}" type="parTrans" cxnId="{A9A456C4-A1F6-4B25-9557-649A7B91122D}">
      <dgm:prSet/>
      <dgm:spPr/>
      <dgm:t>
        <a:bodyPr/>
        <a:lstStyle/>
        <a:p>
          <a:endParaRPr lang="en-US"/>
        </a:p>
      </dgm:t>
    </dgm:pt>
    <dgm:pt modelId="{EF6F49FA-DED3-45A5-B7B9-1EC820602D60}" type="sibTrans" cxnId="{A9A456C4-A1F6-4B25-9557-649A7B91122D}">
      <dgm:prSet/>
      <dgm:spPr/>
      <dgm:t>
        <a:bodyPr/>
        <a:lstStyle/>
        <a:p>
          <a:endParaRPr lang="en-US"/>
        </a:p>
      </dgm:t>
    </dgm:pt>
    <dgm:pt modelId="{67D8A576-5650-4FB2-81AC-31B55A089E0F}">
      <dgm:prSet phldrT="[Text]"/>
      <dgm:spPr/>
      <dgm:t>
        <a:bodyPr/>
        <a:lstStyle/>
        <a:p>
          <a:r>
            <a:rPr lang="en-US" dirty="0"/>
            <a:t>KS2</a:t>
          </a:r>
        </a:p>
      </dgm:t>
    </dgm:pt>
    <dgm:pt modelId="{E4ECD825-9E8F-4C5B-AD14-1578292E036A}" type="parTrans" cxnId="{7763F9CA-4E7C-4177-A01A-3C032422E8F2}">
      <dgm:prSet/>
      <dgm:spPr/>
      <dgm:t>
        <a:bodyPr/>
        <a:lstStyle/>
        <a:p>
          <a:endParaRPr lang="en-US"/>
        </a:p>
      </dgm:t>
    </dgm:pt>
    <dgm:pt modelId="{925FFF00-9AC2-499C-8A87-3DA8BBDE2971}" type="sibTrans" cxnId="{7763F9CA-4E7C-4177-A01A-3C032422E8F2}">
      <dgm:prSet/>
      <dgm:spPr/>
      <dgm:t>
        <a:bodyPr/>
        <a:lstStyle/>
        <a:p>
          <a:endParaRPr lang="en-US"/>
        </a:p>
      </dgm:t>
    </dgm:pt>
    <dgm:pt modelId="{478EE238-B4A6-4CE5-AB55-D125957DB30C}">
      <dgm:prSet phldrT="[Text]"/>
      <dgm:spPr/>
      <dgm:t>
        <a:bodyPr/>
        <a:lstStyle/>
        <a:p>
          <a:r>
            <a:rPr lang="en-GB" dirty="0"/>
            <a:t>drawing inferences such as inferring characters’ feelings, thoughts and motives from their actions, and justifying inferences with evidence</a:t>
          </a:r>
          <a:endParaRPr lang="en-US" dirty="0"/>
        </a:p>
      </dgm:t>
    </dgm:pt>
    <dgm:pt modelId="{B67B34FA-9A7B-484C-8C6F-64779098A1C5}" type="parTrans" cxnId="{A168719A-424D-4E63-A5AC-1B36E0D47C56}">
      <dgm:prSet/>
      <dgm:spPr/>
      <dgm:t>
        <a:bodyPr/>
        <a:lstStyle/>
        <a:p>
          <a:endParaRPr lang="en-US"/>
        </a:p>
      </dgm:t>
    </dgm:pt>
    <dgm:pt modelId="{B5A8CA64-8D7C-4012-B6F9-0C4C4CE5A5D6}" type="sibTrans" cxnId="{A168719A-424D-4E63-A5AC-1B36E0D47C56}">
      <dgm:prSet/>
      <dgm:spPr/>
      <dgm:t>
        <a:bodyPr/>
        <a:lstStyle/>
        <a:p>
          <a:endParaRPr lang="en-US"/>
        </a:p>
      </dgm:t>
    </dgm:pt>
    <dgm:pt modelId="{4D3A8E88-013A-4796-BD54-AEFF0D9A411B}">
      <dgm:prSet/>
      <dgm:spPr/>
      <dgm:t>
        <a:bodyPr/>
        <a:lstStyle/>
        <a:p>
          <a:r>
            <a:rPr lang="en-GB" dirty="0"/>
            <a:t>making inferences on the basis of what is being said and done</a:t>
          </a:r>
        </a:p>
      </dgm:t>
    </dgm:pt>
    <dgm:pt modelId="{0744EFC1-576E-416F-8143-96DE6967C5D5}" type="parTrans" cxnId="{89AFE649-B32D-4FEA-A785-E46E9BF730DF}">
      <dgm:prSet/>
      <dgm:spPr/>
      <dgm:t>
        <a:bodyPr/>
        <a:lstStyle/>
        <a:p>
          <a:endParaRPr lang="en-US"/>
        </a:p>
      </dgm:t>
    </dgm:pt>
    <dgm:pt modelId="{4340E303-3F26-4E2A-B917-B5312C3D0B5C}" type="sibTrans" cxnId="{89AFE649-B32D-4FEA-A785-E46E9BF730DF}">
      <dgm:prSet/>
      <dgm:spPr/>
      <dgm:t>
        <a:bodyPr/>
        <a:lstStyle/>
        <a:p>
          <a:endParaRPr lang="en-US"/>
        </a:p>
      </dgm:t>
    </dgm:pt>
    <dgm:pt modelId="{8DA66665-4D45-4571-A952-707CAB479019}">
      <dgm:prSet/>
      <dgm:spPr/>
      <dgm:t>
        <a:bodyPr/>
        <a:lstStyle/>
        <a:p>
          <a:r>
            <a:rPr lang="en-GB" dirty="0"/>
            <a:t>answering and asking questions</a:t>
          </a:r>
        </a:p>
      </dgm:t>
    </dgm:pt>
    <dgm:pt modelId="{9D16F9E4-C6DA-4C7D-899B-C4060E4807EF}" type="parTrans" cxnId="{E2E5EB13-BE04-4B2C-A8A1-0BE501EBD029}">
      <dgm:prSet/>
      <dgm:spPr/>
      <dgm:t>
        <a:bodyPr/>
        <a:lstStyle/>
        <a:p>
          <a:endParaRPr lang="en-US"/>
        </a:p>
      </dgm:t>
    </dgm:pt>
    <dgm:pt modelId="{ABCFCF3E-3722-40C7-9E16-6F9580A4D0EB}" type="sibTrans" cxnId="{E2E5EB13-BE04-4B2C-A8A1-0BE501EBD029}">
      <dgm:prSet/>
      <dgm:spPr/>
      <dgm:t>
        <a:bodyPr/>
        <a:lstStyle/>
        <a:p>
          <a:endParaRPr lang="en-US"/>
        </a:p>
      </dgm:t>
    </dgm:pt>
    <dgm:pt modelId="{7F8AB679-A3F1-4DFB-AF2C-9CD15408FA1C}" type="pres">
      <dgm:prSet presAssocID="{28F08AA2-CD3A-4131-AC6F-B127DCADFC6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EA8FAE4-2CFB-478B-BF8E-04E9CED6623F}" type="pres">
      <dgm:prSet presAssocID="{12BDE278-B221-4486-A04D-8AB77C217438}" presName="composite" presStyleCnt="0"/>
      <dgm:spPr/>
    </dgm:pt>
    <dgm:pt modelId="{ED1A6A11-3F68-4F7C-AC06-129FD406BB64}" type="pres">
      <dgm:prSet presAssocID="{12BDE278-B221-4486-A04D-8AB77C21743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216BD6F-F38A-4E09-BD21-254C6FF3A551}" type="pres">
      <dgm:prSet presAssocID="{12BDE278-B221-4486-A04D-8AB77C21743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052197B-AA21-4AF9-9F36-3C24F6AE264B}" type="pres">
      <dgm:prSet presAssocID="{B5CFCD15-9BAA-4B30-9183-631D781DDC17}" presName="sp" presStyleCnt="0"/>
      <dgm:spPr/>
    </dgm:pt>
    <dgm:pt modelId="{C8564DAE-3FE9-4650-8059-5F357946CBFC}" type="pres">
      <dgm:prSet presAssocID="{B0FC8596-F6E1-495F-A154-48984ADCF32D}" presName="composite" presStyleCnt="0"/>
      <dgm:spPr/>
    </dgm:pt>
    <dgm:pt modelId="{A26DE9C4-820D-48DD-B25D-019B1080D229}" type="pres">
      <dgm:prSet presAssocID="{B0FC8596-F6E1-495F-A154-48984ADCF32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239222-1867-4F47-B2D2-8BAB3CEF4878}" type="pres">
      <dgm:prSet presAssocID="{B0FC8596-F6E1-495F-A154-48984ADCF32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FC501A2-BD2C-4895-A7F7-046B19717315}" type="pres">
      <dgm:prSet presAssocID="{8D955211-90F0-4C9F-96A9-FD78FF84D44D}" presName="sp" presStyleCnt="0"/>
      <dgm:spPr/>
    </dgm:pt>
    <dgm:pt modelId="{1AD349CC-F476-495A-BA07-9E1689E812C5}" type="pres">
      <dgm:prSet presAssocID="{67D8A576-5650-4FB2-81AC-31B55A089E0F}" presName="composite" presStyleCnt="0"/>
      <dgm:spPr/>
    </dgm:pt>
    <dgm:pt modelId="{E25E8A15-D0AB-4C20-AAF6-79C77D5A9ED6}" type="pres">
      <dgm:prSet presAssocID="{67D8A576-5650-4FB2-81AC-31B55A089E0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89E4310-9CC4-44EC-8FA3-28BA98FE3164}" type="pres">
      <dgm:prSet presAssocID="{67D8A576-5650-4FB2-81AC-31B55A089E0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828E88F-56C2-4EF0-BCDB-084FB41347B9}" type="presOf" srcId="{98CCB000-3345-4B8E-9DBC-B6E26F3EE2A7}" destId="{F216BD6F-F38A-4E09-BD21-254C6FF3A551}" srcOrd="0" destOrd="0" presId="urn:microsoft.com/office/officeart/2005/8/layout/chevron2"/>
    <dgm:cxn modelId="{00B26609-C1B6-41EF-A48E-95BC40957893}" type="presOf" srcId="{4D3A8E88-013A-4796-BD54-AEFF0D9A411B}" destId="{F216BD6F-F38A-4E09-BD21-254C6FF3A551}" srcOrd="0" destOrd="1" presId="urn:microsoft.com/office/officeart/2005/8/layout/chevron2"/>
    <dgm:cxn modelId="{20FF0138-A350-49CE-9CEB-8C9AD2B98209}" type="presOf" srcId="{12BDE278-B221-4486-A04D-8AB77C217438}" destId="{ED1A6A11-3F68-4F7C-AC06-129FD406BB64}" srcOrd="0" destOrd="0" presId="urn:microsoft.com/office/officeart/2005/8/layout/chevron2"/>
    <dgm:cxn modelId="{A168719A-424D-4E63-A5AC-1B36E0D47C56}" srcId="{67D8A576-5650-4FB2-81AC-31B55A089E0F}" destId="{478EE238-B4A6-4CE5-AB55-D125957DB30C}" srcOrd="0" destOrd="0" parTransId="{B67B34FA-9A7B-484C-8C6F-64779098A1C5}" sibTransId="{B5A8CA64-8D7C-4012-B6F9-0C4C4CE5A5D6}"/>
    <dgm:cxn modelId="{DEF0B697-160A-49D6-AD69-AE7914667D7E}" type="presOf" srcId="{28F08AA2-CD3A-4131-AC6F-B127DCADFC62}" destId="{7F8AB679-A3F1-4DFB-AF2C-9CD15408FA1C}" srcOrd="0" destOrd="0" presId="urn:microsoft.com/office/officeart/2005/8/layout/chevron2"/>
    <dgm:cxn modelId="{EABFB0DB-4F20-49D1-88ED-86F6583C99B8}" srcId="{28F08AA2-CD3A-4131-AC6F-B127DCADFC62}" destId="{12BDE278-B221-4486-A04D-8AB77C217438}" srcOrd="0" destOrd="0" parTransId="{79D5D411-6BAF-4D3C-AD94-15431425972B}" sibTransId="{B5CFCD15-9BAA-4B30-9183-631D781DDC17}"/>
    <dgm:cxn modelId="{7763F9CA-4E7C-4177-A01A-3C032422E8F2}" srcId="{28F08AA2-CD3A-4131-AC6F-B127DCADFC62}" destId="{67D8A576-5650-4FB2-81AC-31B55A089E0F}" srcOrd="2" destOrd="0" parTransId="{E4ECD825-9E8F-4C5B-AD14-1578292E036A}" sibTransId="{925FFF00-9AC2-499C-8A87-3DA8BBDE2971}"/>
    <dgm:cxn modelId="{BCE24108-14C6-4342-BA64-5374091D18F2}" type="presOf" srcId="{E576F78C-1EA9-48D8-95A3-9A0B257221BF}" destId="{3E239222-1867-4F47-B2D2-8BAB3CEF4878}" srcOrd="0" destOrd="0" presId="urn:microsoft.com/office/officeart/2005/8/layout/chevron2"/>
    <dgm:cxn modelId="{A9A456C4-A1F6-4B25-9557-649A7B91122D}" srcId="{B0FC8596-F6E1-495F-A154-48984ADCF32D}" destId="{E576F78C-1EA9-48D8-95A3-9A0B257221BF}" srcOrd="0" destOrd="0" parTransId="{351DAD49-1B23-4324-9158-66D177A55994}" sibTransId="{EF6F49FA-DED3-45A5-B7B9-1EC820602D60}"/>
    <dgm:cxn modelId="{C2933812-AC4E-4467-82F5-E06BB25AF11E}" srcId="{12BDE278-B221-4486-A04D-8AB77C217438}" destId="{98CCB000-3345-4B8E-9DBC-B6E26F3EE2A7}" srcOrd="0" destOrd="0" parTransId="{24287407-A3DF-4B26-B72C-EF7D32AF4DEF}" sibTransId="{6855E694-E051-48D5-886D-01010BE17C53}"/>
    <dgm:cxn modelId="{EE62F5D6-CF11-4D71-8065-439FD106ED71}" type="presOf" srcId="{478EE238-B4A6-4CE5-AB55-D125957DB30C}" destId="{F89E4310-9CC4-44EC-8FA3-28BA98FE3164}" srcOrd="0" destOrd="0" presId="urn:microsoft.com/office/officeart/2005/8/layout/chevron2"/>
    <dgm:cxn modelId="{0C7084E9-0FF7-4EAA-9B96-CC86ABF9542E}" type="presOf" srcId="{8DA66665-4D45-4571-A952-707CAB479019}" destId="{3E239222-1867-4F47-B2D2-8BAB3CEF4878}" srcOrd="0" destOrd="1" presId="urn:microsoft.com/office/officeart/2005/8/layout/chevron2"/>
    <dgm:cxn modelId="{E2E5EB13-BE04-4B2C-A8A1-0BE501EBD029}" srcId="{B0FC8596-F6E1-495F-A154-48984ADCF32D}" destId="{8DA66665-4D45-4571-A952-707CAB479019}" srcOrd="1" destOrd="0" parTransId="{9D16F9E4-C6DA-4C7D-899B-C4060E4807EF}" sibTransId="{ABCFCF3E-3722-40C7-9E16-6F9580A4D0EB}"/>
    <dgm:cxn modelId="{89AFE649-B32D-4FEA-A785-E46E9BF730DF}" srcId="{12BDE278-B221-4486-A04D-8AB77C217438}" destId="{4D3A8E88-013A-4796-BD54-AEFF0D9A411B}" srcOrd="1" destOrd="0" parTransId="{0744EFC1-576E-416F-8143-96DE6967C5D5}" sibTransId="{4340E303-3F26-4E2A-B917-B5312C3D0B5C}"/>
    <dgm:cxn modelId="{67D884D7-C533-4B9B-846D-8E0A41D0586F}" srcId="{28F08AA2-CD3A-4131-AC6F-B127DCADFC62}" destId="{B0FC8596-F6E1-495F-A154-48984ADCF32D}" srcOrd="1" destOrd="0" parTransId="{9FF2086F-0DE1-46A1-88C9-AFF0593C0CAA}" sibTransId="{8D955211-90F0-4C9F-96A9-FD78FF84D44D}"/>
    <dgm:cxn modelId="{A5DF0D3E-911B-4C32-AA4E-53A7BC496CCE}" type="presOf" srcId="{67D8A576-5650-4FB2-81AC-31B55A089E0F}" destId="{E25E8A15-D0AB-4C20-AAF6-79C77D5A9ED6}" srcOrd="0" destOrd="0" presId="urn:microsoft.com/office/officeart/2005/8/layout/chevron2"/>
    <dgm:cxn modelId="{B1993B12-5610-4158-8797-38974EFED1D5}" type="presOf" srcId="{B0FC8596-F6E1-495F-A154-48984ADCF32D}" destId="{A26DE9C4-820D-48DD-B25D-019B1080D229}" srcOrd="0" destOrd="0" presId="urn:microsoft.com/office/officeart/2005/8/layout/chevron2"/>
    <dgm:cxn modelId="{ADFA8B92-DBB7-4292-B049-6A40A62261FD}" type="presParOf" srcId="{7F8AB679-A3F1-4DFB-AF2C-9CD15408FA1C}" destId="{3EA8FAE4-2CFB-478B-BF8E-04E9CED6623F}" srcOrd="0" destOrd="0" presId="urn:microsoft.com/office/officeart/2005/8/layout/chevron2"/>
    <dgm:cxn modelId="{29572B72-B82A-4D39-A63B-ED415252F1EB}" type="presParOf" srcId="{3EA8FAE4-2CFB-478B-BF8E-04E9CED6623F}" destId="{ED1A6A11-3F68-4F7C-AC06-129FD406BB64}" srcOrd="0" destOrd="0" presId="urn:microsoft.com/office/officeart/2005/8/layout/chevron2"/>
    <dgm:cxn modelId="{E4F8ECF7-1BD1-4109-B2E4-B50F1F7B1894}" type="presParOf" srcId="{3EA8FAE4-2CFB-478B-BF8E-04E9CED6623F}" destId="{F216BD6F-F38A-4E09-BD21-254C6FF3A551}" srcOrd="1" destOrd="0" presId="urn:microsoft.com/office/officeart/2005/8/layout/chevron2"/>
    <dgm:cxn modelId="{71788F6D-F3F8-48C9-9811-268A6DB7E9D1}" type="presParOf" srcId="{7F8AB679-A3F1-4DFB-AF2C-9CD15408FA1C}" destId="{4052197B-AA21-4AF9-9F36-3C24F6AE264B}" srcOrd="1" destOrd="0" presId="urn:microsoft.com/office/officeart/2005/8/layout/chevron2"/>
    <dgm:cxn modelId="{93347AC3-0711-461F-A7BC-2B87BAA57CDC}" type="presParOf" srcId="{7F8AB679-A3F1-4DFB-AF2C-9CD15408FA1C}" destId="{C8564DAE-3FE9-4650-8059-5F357946CBFC}" srcOrd="2" destOrd="0" presId="urn:microsoft.com/office/officeart/2005/8/layout/chevron2"/>
    <dgm:cxn modelId="{2C6ACE0E-1159-47BE-B726-22EA6B89CE76}" type="presParOf" srcId="{C8564DAE-3FE9-4650-8059-5F357946CBFC}" destId="{A26DE9C4-820D-48DD-B25D-019B1080D229}" srcOrd="0" destOrd="0" presId="urn:microsoft.com/office/officeart/2005/8/layout/chevron2"/>
    <dgm:cxn modelId="{FF29FF95-C8CB-4B56-A748-CAFDD797E294}" type="presParOf" srcId="{C8564DAE-3FE9-4650-8059-5F357946CBFC}" destId="{3E239222-1867-4F47-B2D2-8BAB3CEF4878}" srcOrd="1" destOrd="0" presId="urn:microsoft.com/office/officeart/2005/8/layout/chevron2"/>
    <dgm:cxn modelId="{57896D50-9EC1-42A1-8FC1-095E4A2D9B67}" type="presParOf" srcId="{7F8AB679-A3F1-4DFB-AF2C-9CD15408FA1C}" destId="{9FC501A2-BD2C-4895-A7F7-046B19717315}" srcOrd="3" destOrd="0" presId="urn:microsoft.com/office/officeart/2005/8/layout/chevron2"/>
    <dgm:cxn modelId="{F400AF81-13C1-44AE-87D8-7CF8646D5E1F}" type="presParOf" srcId="{7F8AB679-A3F1-4DFB-AF2C-9CD15408FA1C}" destId="{1AD349CC-F476-495A-BA07-9E1689E812C5}" srcOrd="4" destOrd="0" presId="urn:microsoft.com/office/officeart/2005/8/layout/chevron2"/>
    <dgm:cxn modelId="{8A7D06DC-A796-474E-AA51-A43B3A45EF37}" type="presParOf" srcId="{1AD349CC-F476-495A-BA07-9E1689E812C5}" destId="{E25E8A15-D0AB-4C20-AAF6-79C77D5A9ED6}" srcOrd="0" destOrd="0" presId="urn:microsoft.com/office/officeart/2005/8/layout/chevron2"/>
    <dgm:cxn modelId="{26C13813-30AE-43A4-95C2-A40D21E55286}" type="presParOf" srcId="{1AD349CC-F476-495A-BA07-9E1689E812C5}" destId="{F89E4310-9CC4-44EC-8FA3-28BA98FE316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4E0F8D-4C9E-4268-8108-09C150823614}">
      <dsp:nvSpPr>
        <dsp:cNvPr id="0" name=""/>
        <dsp:cNvSpPr/>
      </dsp:nvSpPr>
      <dsp:spPr>
        <a:xfrm>
          <a:off x="510022" y="0"/>
          <a:ext cx="5780258" cy="3456384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61E402-A1C5-4403-B09C-3AB8704FBB0C}">
      <dsp:nvSpPr>
        <dsp:cNvPr id="0" name=""/>
        <dsp:cNvSpPr/>
      </dsp:nvSpPr>
      <dsp:spPr>
        <a:xfrm>
          <a:off x="208" y="1036915"/>
          <a:ext cx="2187491" cy="138255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/>
            <a:t>Pictures</a:t>
          </a:r>
        </a:p>
      </dsp:txBody>
      <dsp:txXfrm>
        <a:off x="67699" y="1104406"/>
        <a:ext cx="2052509" cy="1247571"/>
      </dsp:txXfrm>
    </dsp:sp>
    <dsp:sp modelId="{B2FD94A7-B779-4203-8662-D42246490F69}">
      <dsp:nvSpPr>
        <dsp:cNvPr id="0" name=""/>
        <dsp:cNvSpPr/>
      </dsp:nvSpPr>
      <dsp:spPr>
        <a:xfrm>
          <a:off x="2306406" y="1036915"/>
          <a:ext cx="2187491" cy="138255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/>
            <a:t>Animation and film</a:t>
          </a:r>
        </a:p>
      </dsp:txBody>
      <dsp:txXfrm>
        <a:off x="2373897" y="1104406"/>
        <a:ext cx="2052509" cy="1247571"/>
      </dsp:txXfrm>
    </dsp:sp>
    <dsp:sp modelId="{C4F815F5-BFDC-404D-9509-0526E192E156}">
      <dsp:nvSpPr>
        <dsp:cNvPr id="0" name=""/>
        <dsp:cNvSpPr/>
      </dsp:nvSpPr>
      <dsp:spPr>
        <a:xfrm>
          <a:off x="4612604" y="1036915"/>
          <a:ext cx="2187491" cy="138255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/>
            <a:t>Text</a:t>
          </a:r>
        </a:p>
      </dsp:txBody>
      <dsp:txXfrm>
        <a:off x="4680095" y="1104406"/>
        <a:ext cx="2052509" cy="12475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0E0028-757C-4FA2-899F-CDF3BF2A3ABD}" type="datetimeFigureOut">
              <a:rPr lang="en-GB" smtClean="0"/>
              <a:pPr/>
              <a:t>22/08/2022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43DAD-4044-4E49-84F7-A0D7A069080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482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43DAD-4044-4E49-84F7-A0D7A069080C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2135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43DAD-4044-4E49-84F7-A0D7A069080C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2135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43DAD-4044-4E49-84F7-A0D7A069080C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2135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43DAD-4044-4E49-84F7-A0D7A069080C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2135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43DAD-4044-4E49-84F7-A0D7A069080C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213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43DAD-4044-4E49-84F7-A0D7A069080C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213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43DAD-4044-4E49-84F7-A0D7A069080C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213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43DAD-4044-4E49-84F7-A0D7A069080C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213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43DAD-4044-4E49-84F7-A0D7A069080C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213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43DAD-4044-4E49-84F7-A0D7A069080C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213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43DAD-4044-4E49-84F7-A0D7A069080C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213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43DAD-4044-4E49-84F7-A0D7A069080C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213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43DAD-4044-4E49-84F7-A0D7A069080C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213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9423-D01F-4C14-ADBD-115A76BEC1B7}" type="datetimeFigureOut">
              <a:rPr lang="en-GB" smtClean="0"/>
              <a:pPr/>
              <a:t>22/08/2022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57B7-8093-4D30-9316-85ED92BF3B4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174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9423-D01F-4C14-ADBD-115A76BEC1B7}" type="datetimeFigureOut">
              <a:rPr lang="en-GB" smtClean="0"/>
              <a:pPr/>
              <a:t>22/08/2022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57B7-8093-4D30-9316-85ED92BF3B4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183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9423-D01F-4C14-ADBD-115A76BEC1B7}" type="datetimeFigureOut">
              <a:rPr lang="en-GB" smtClean="0"/>
              <a:pPr/>
              <a:t>22/08/2022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57B7-8093-4D30-9316-85ED92BF3B4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40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9423-D01F-4C14-ADBD-115A76BEC1B7}" type="datetimeFigureOut">
              <a:rPr lang="en-GB" smtClean="0"/>
              <a:pPr/>
              <a:t>22/08/2022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57B7-8093-4D30-9316-85ED92BF3B4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457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9423-D01F-4C14-ADBD-115A76BEC1B7}" type="datetimeFigureOut">
              <a:rPr lang="en-GB" smtClean="0"/>
              <a:pPr/>
              <a:t>22/08/2022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57B7-8093-4D30-9316-85ED92BF3B4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464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9423-D01F-4C14-ADBD-115A76BEC1B7}" type="datetimeFigureOut">
              <a:rPr lang="en-GB" smtClean="0"/>
              <a:pPr/>
              <a:t>22/08/2022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57B7-8093-4D30-9316-85ED92BF3B4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471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9423-D01F-4C14-ADBD-115A76BEC1B7}" type="datetimeFigureOut">
              <a:rPr lang="en-GB" smtClean="0"/>
              <a:pPr/>
              <a:t>22/08/2022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57B7-8093-4D30-9316-85ED92BF3B4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937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9423-D01F-4C14-ADBD-115A76BEC1B7}" type="datetimeFigureOut">
              <a:rPr lang="en-GB" smtClean="0"/>
              <a:pPr/>
              <a:t>22/08/2022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57B7-8093-4D30-9316-85ED92BF3B4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951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9423-D01F-4C14-ADBD-115A76BEC1B7}" type="datetimeFigureOut">
              <a:rPr lang="en-GB" smtClean="0"/>
              <a:pPr/>
              <a:t>22/08/2022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57B7-8093-4D30-9316-85ED92BF3B4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895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9423-D01F-4C14-ADBD-115A76BEC1B7}" type="datetimeFigureOut">
              <a:rPr lang="en-GB" smtClean="0"/>
              <a:pPr/>
              <a:t>22/08/2022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57B7-8093-4D30-9316-85ED92BF3B4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61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9423-D01F-4C14-ADBD-115A76BEC1B7}" type="datetimeFigureOut">
              <a:rPr lang="en-GB" smtClean="0"/>
              <a:pPr/>
              <a:t>22/08/2022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57B7-8093-4D30-9316-85ED92BF3B4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04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F9423-D01F-4C14-ADBD-115A76BEC1B7}" type="datetimeFigureOut">
              <a:rPr lang="en-GB" smtClean="0"/>
              <a:pPr/>
              <a:t>22/08/2022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757B7-8093-4D30-9316-85ED92BF3B4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324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hyperlink" Target="https://www.youtube.com/watch?v=tECaYQ1Azk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s://www.youtube.com/watch?v=HDi66yKKxD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9387"/>
            <a:ext cx="9144000" cy="16686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9399" y="1019637"/>
            <a:ext cx="7992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210022" y="872800"/>
            <a:ext cx="521970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1115" y="188640"/>
            <a:ext cx="7755649" cy="517064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okerman" panose="04090605060D06020702" pitchFamily="82" charset="0"/>
              </a:rPr>
              <a:t>Reading Inference</a:t>
            </a:r>
          </a:p>
          <a:p>
            <a:pPr algn="ctr"/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okerman" panose="04090605060D06020702" pitchFamily="82" charset="0"/>
              </a:rPr>
              <a:t> </a:t>
            </a:r>
          </a:p>
          <a:p>
            <a:pPr algn="ctr"/>
            <a:endParaRPr lang="en-U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Jokerman" panose="04090605060D06020702" pitchFamily="82" charset="0"/>
            </a:endParaRPr>
          </a:p>
          <a:p>
            <a:pPr algn="ctr"/>
            <a:endParaRPr lang="en-US" sz="6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Jokerman" panose="04090605060D06020702" pitchFamily="82" charset="0"/>
            </a:endParaRPr>
          </a:p>
          <a:p>
            <a:pPr algn="ctr"/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okerman" panose="04090605060D06020702" pitchFamily="82" charset="0"/>
              </a:rPr>
              <a:t>Parent Workshop</a:t>
            </a:r>
            <a:endParaRPr lang="en-U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pic>
        <p:nvPicPr>
          <p:cNvPr id="1026" name="Picture 2" descr="Image result for reading quot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251" y="1596838"/>
            <a:ext cx="3531375" cy="235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77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9387"/>
            <a:ext cx="9144000" cy="16686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9399" y="1019637"/>
            <a:ext cx="7992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210022" y="872800"/>
            <a:ext cx="521970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hlinkClick r:id="rId4"/>
            <a:extLst>
              <a:ext uri="{FF2B5EF4-FFF2-40B4-BE49-F238E27FC236}">
                <a16:creationId xmlns:a16="http://schemas.microsoft.com/office/drawing/2014/main" xmlns="" id="{1DE4E68F-BDEE-4CF1-85FE-C66DC7A998B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12" t="26100" r="35469" b="16094"/>
          <a:stretch/>
        </p:blipFill>
        <p:spPr>
          <a:xfrm>
            <a:off x="1660741" y="1097203"/>
            <a:ext cx="5822517" cy="306603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52658" y="129942"/>
            <a:ext cx="66463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okerman" panose="04090605060D06020702" pitchFamily="82" charset="0"/>
              </a:rPr>
              <a:t>Using Pixar Movies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994" y="4248873"/>
            <a:ext cx="86534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</a:rPr>
              <a:t>Watch the animation. What</a:t>
            </a:r>
            <a:r>
              <a:rPr lang="en-GB" sz="2000" b="1" dirty="0">
                <a:solidFill>
                  <a:srgbClr val="002060"/>
                </a:solidFill>
              </a:rPr>
              <a:t> impression </a:t>
            </a:r>
            <a:r>
              <a:rPr lang="en-GB" sz="2000" dirty="0">
                <a:solidFill>
                  <a:srgbClr val="002060"/>
                </a:solidFill>
              </a:rPr>
              <a:t>do you get of Alma?  Support your inference with evidence from the animation. Use the phrase, ‘I think____ because______.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56818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9387"/>
            <a:ext cx="9144000" cy="16686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9399" y="1019637"/>
            <a:ext cx="7992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210022" y="872800"/>
            <a:ext cx="521970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4857" y="96307"/>
            <a:ext cx="772198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okerman" panose="04090605060D06020702" pitchFamily="82" charset="0"/>
              </a:rPr>
              <a:t>Scaffolding Children’s Inferences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1FE1767-2AB1-4183-A2CA-D947634760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500" t="23043" r="23125" b="12482"/>
          <a:stretch/>
        </p:blipFill>
        <p:spPr>
          <a:xfrm>
            <a:off x="1691680" y="872800"/>
            <a:ext cx="6038855" cy="402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18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9387"/>
            <a:ext cx="9144000" cy="16686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9399" y="1019637"/>
            <a:ext cx="7992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210022" y="872800"/>
            <a:ext cx="521970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826976366"/>
              </p:ext>
            </p:extLst>
          </p:nvPr>
        </p:nvGraphicFramePr>
        <p:xfrm>
          <a:off x="508000" y="8460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8758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9387"/>
            <a:ext cx="9144000" cy="16686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9399" y="1019637"/>
            <a:ext cx="7992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210022" y="872800"/>
            <a:ext cx="521970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AutoShape 4" descr="Image result for question mar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Image result for question mark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6" name="Picture 8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99"/>
          <a:stretch/>
        </p:blipFill>
        <p:spPr bwMode="auto">
          <a:xfrm>
            <a:off x="2451902" y="160338"/>
            <a:ext cx="4247881" cy="4876649"/>
          </a:xfrm>
          <a:prstGeom prst="rect">
            <a:avLst/>
          </a:prstGeom>
          <a:noFill/>
          <a:ln w="57150">
            <a:solidFill>
              <a:srgbClr val="FF00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83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9387"/>
            <a:ext cx="9144000" cy="16686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9399" y="1019637"/>
            <a:ext cx="7992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210022" y="872800"/>
            <a:ext cx="521970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02777" y="103359"/>
            <a:ext cx="694613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okerman" panose="04090605060D06020702" pitchFamily="82" charset="0"/>
              </a:rPr>
              <a:t>Structure of the session: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739365"/>
              </p:ext>
            </p:extLst>
          </p:nvPr>
        </p:nvGraphicFramePr>
        <p:xfrm>
          <a:off x="575556" y="1085193"/>
          <a:ext cx="7992887" cy="37374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48073"/>
                <a:gridCol w="5444814"/>
              </a:tblGrid>
              <a:tr h="3015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Time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Focus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045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1:30pm – 2:10pm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Reading</a:t>
                      </a:r>
                      <a:r>
                        <a:rPr lang="en-GB" sz="2400" baseline="0" dirty="0" smtClean="0">
                          <a:effectLst/>
                        </a:rPr>
                        <a:t> workshop </a:t>
                      </a:r>
                      <a:r>
                        <a:rPr lang="en-GB" sz="2400" dirty="0" smtClean="0">
                          <a:effectLst/>
                        </a:rPr>
                        <a:t>with </a:t>
                      </a:r>
                      <a:r>
                        <a:rPr lang="en-GB" sz="2400" dirty="0">
                          <a:effectLst/>
                        </a:rPr>
                        <a:t>a focus on developing inference skills.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045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2:10pm – 2:40pm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Reading within the classroom with a focus on inference </a:t>
                      </a:r>
                      <a:r>
                        <a:rPr lang="en-GB" sz="2400" dirty="0" smtClean="0">
                          <a:effectLst/>
                        </a:rPr>
                        <a:t>skills</a:t>
                      </a:r>
                      <a:r>
                        <a:rPr lang="en-GB" sz="2400" baseline="0" dirty="0" smtClean="0">
                          <a:effectLst/>
                        </a:rPr>
                        <a:t> – seeing it in practice.</a:t>
                      </a:r>
                      <a:r>
                        <a:rPr lang="en-GB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30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2:40pm – 2:50pm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Play time and refreshments for parents</a:t>
                      </a:r>
                      <a:r>
                        <a:rPr lang="en-GB" sz="2400" dirty="0" smtClean="0">
                          <a:effectLst/>
                        </a:rPr>
                        <a:t>.</a:t>
                      </a:r>
                      <a:endParaRPr lang="en-GB" sz="2400" dirty="0">
                        <a:effectLst/>
                      </a:endParaRPr>
                    </a:p>
                  </a:txBody>
                  <a:tcPr marL="68580" marR="68580" marT="0" marB="0"/>
                </a:tc>
              </a:tr>
              <a:tr h="9045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2:50pm – 3:10pm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Reading for pleasure – a </a:t>
                      </a:r>
                      <a:r>
                        <a:rPr lang="en-GB" sz="2400" dirty="0" smtClean="0">
                          <a:effectLst/>
                        </a:rPr>
                        <a:t>chance </a:t>
                      </a:r>
                      <a:r>
                        <a:rPr lang="en-GB" sz="2400" dirty="0">
                          <a:effectLst/>
                        </a:rPr>
                        <a:t>to sit with the children and share a story.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818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9387"/>
            <a:ext cx="9144000" cy="16686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9399" y="1019637"/>
            <a:ext cx="7992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210022" y="872800"/>
            <a:ext cx="521970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9399" y="376011"/>
            <a:ext cx="18036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Aims: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9399" y="1681356"/>
            <a:ext cx="766500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002060"/>
                </a:solidFill>
              </a:rPr>
              <a:t>To ensure that you are clear about what inference 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002060"/>
                </a:solidFill>
              </a:rPr>
              <a:t>To look at using inference in pictures and animation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002060"/>
                </a:solidFill>
              </a:rPr>
              <a:t>To look at how inference skills are developed through books</a:t>
            </a:r>
          </a:p>
        </p:txBody>
      </p:sp>
    </p:spTree>
    <p:extLst>
      <p:ext uri="{BB962C8B-B14F-4D97-AF65-F5344CB8AC3E}">
        <p14:creationId xmlns:p14="http://schemas.microsoft.com/office/powerpoint/2010/main" val="357714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9387"/>
            <a:ext cx="9144000" cy="16686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9399" y="1019637"/>
            <a:ext cx="7992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210022" y="872800"/>
            <a:ext cx="521970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0867" y="1098326"/>
            <a:ext cx="836226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</a:rPr>
              <a:t>Making an </a:t>
            </a:r>
            <a:r>
              <a:rPr lang="en-GB" sz="3200" b="1" dirty="0">
                <a:solidFill>
                  <a:srgbClr val="002060"/>
                </a:solidFill>
              </a:rPr>
              <a:t>inference</a:t>
            </a:r>
            <a:r>
              <a:rPr lang="en-GB" sz="3200" dirty="0">
                <a:solidFill>
                  <a:srgbClr val="002060"/>
                </a:solidFill>
              </a:rPr>
              <a:t> involves using what you know to make a guess about what you don't know, or </a:t>
            </a:r>
            <a:r>
              <a:rPr lang="en-GB" sz="3200" b="1" dirty="0">
                <a:solidFill>
                  <a:srgbClr val="002060"/>
                </a:solidFill>
              </a:rPr>
              <a:t>reading</a:t>
            </a:r>
            <a:r>
              <a:rPr lang="en-GB" sz="3200" dirty="0">
                <a:solidFill>
                  <a:srgbClr val="002060"/>
                </a:solidFill>
              </a:rPr>
              <a:t> between the lines. </a:t>
            </a:r>
            <a:r>
              <a:rPr lang="en-GB" sz="3200" b="1" dirty="0">
                <a:solidFill>
                  <a:srgbClr val="002060"/>
                </a:solidFill>
              </a:rPr>
              <a:t>Readers</a:t>
            </a:r>
            <a:r>
              <a:rPr lang="en-GB" sz="3200" dirty="0">
                <a:solidFill>
                  <a:srgbClr val="002060"/>
                </a:solidFill>
              </a:rPr>
              <a:t> who make </a:t>
            </a:r>
            <a:r>
              <a:rPr lang="en-GB" sz="3200" b="1" dirty="0">
                <a:solidFill>
                  <a:srgbClr val="002060"/>
                </a:solidFill>
              </a:rPr>
              <a:t>inferences</a:t>
            </a:r>
            <a:r>
              <a:rPr lang="en-GB" sz="3200" dirty="0">
                <a:solidFill>
                  <a:srgbClr val="002060"/>
                </a:solidFill>
              </a:rPr>
              <a:t> use the clues in the text along with their own experiences to help them figure out what is not directly said, making the text personal and memorable.</a:t>
            </a:r>
          </a:p>
        </p:txBody>
      </p:sp>
    </p:spTree>
    <p:extLst>
      <p:ext uri="{BB962C8B-B14F-4D97-AF65-F5344CB8AC3E}">
        <p14:creationId xmlns:p14="http://schemas.microsoft.com/office/powerpoint/2010/main" val="341758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9387"/>
            <a:ext cx="9144000" cy="16686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9399" y="1019637"/>
            <a:ext cx="7992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210022" y="872800"/>
            <a:ext cx="521970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9544" y="1037674"/>
            <a:ext cx="874498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0" dirty="0">
                <a:solidFill>
                  <a:srgbClr val="002060"/>
                </a:solidFill>
                <a:effectLst/>
              </a:rPr>
              <a:t>Observations occur when we can see something happening. In contrast, </a:t>
            </a:r>
            <a:r>
              <a:rPr lang="en-GB" sz="3200" b="1" dirty="0">
                <a:solidFill>
                  <a:srgbClr val="002060"/>
                </a:solidFill>
                <a:effectLst/>
              </a:rPr>
              <a:t>inferences</a:t>
            </a:r>
            <a:r>
              <a:rPr lang="en-GB" sz="3200" b="0" dirty="0">
                <a:solidFill>
                  <a:srgbClr val="002060"/>
                </a:solidFill>
                <a:effectLst/>
              </a:rPr>
              <a:t> are what we figure out based on an experience. Helping children understand when information is implied, or not directly stated, will improve their skill in drawing conclusions and making </a:t>
            </a:r>
            <a:r>
              <a:rPr lang="en-GB" sz="3200" b="1" dirty="0">
                <a:solidFill>
                  <a:srgbClr val="002060"/>
                </a:solidFill>
                <a:effectLst/>
              </a:rPr>
              <a:t>inferences</a:t>
            </a:r>
            <a:r>
              <a:rPr lang="en-GB" sz="3200" b="0" dirty="0">
                <a:solidFill>
                  <a:srgbClr val="002060"/>
                </a:solidFill>
                <a:effectLst/>
              </a:rPr>
              <a:t>.</a:t>
            </a:r>
            <a:endParaRPr lang="en-GB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31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9387"/>
            <a:ext cx="9144000" cy="16686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9399" y="1019637"/>
            <a:ext cx="7992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210022" y="872800"/>
            <a:ext cx="521970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846973647"/>
              </p:ext>
            </p:extLst>
          </p:nvPr>
        </p:nvGraphicFramePr>
        <p:xfrm>
          <a:off x="1175691" y="941889"/>
          <a:ext cx="6800304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Rectangle 1"/>
          <p:cNvSpPr/>
          <p:nvPr/>
        </p:nvSpPr>
        <p:spPr>
          <a:xfrm>
            <a:off x="795268" y="110892"/>
            <a:ext cx="763061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okerman" panose="04090605060D06020702" pitchFamily="82" charset="0"/>
              </a:rPr>
              <a:t>Ways to make inferences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1354" y="3956971"/>
            <a:ext cx="85384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0070C0"/>
                </a:solidFill>
              </a:rPr>
              <a:t>There are many different ways to develop inference skills without using a text.  Obviously, we want the children to infer based on what they have read and use the text to support their inferences but some children need to simply learn to infer. Here a few ideas you could try!</a:t>
            </a:r>
          </a:p>
        </p:txBody>
      </p:sp>
    </p:spTree>
    <p:extLst>
      <p:ext uri="{BB962C8B-B14F-4D97-AF65-F5344CB8AC3E}">
        <p14:creationId xmlns:p14="http://schemas.microsoft.com/office/powerpoint/2010/main" val="328003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9387"/>
            <a:ext cx="9144000" cy="16686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9399" y="1019637"/>
            <a:ext cx="7992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210022" y="872800"/>
            <a:ext cx="521970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DD954FB-6F58-472B-805B-1994A994B7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027" t="19371" r="40496" b="20503"/>
          <a:stretch/>
        </p:blipFill>
        <p:spPr>
          <a:xfrm>
            <a:off x="827584" y="1063901"/>
            <a:ext cx="3744416" cy="25583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5536" y="96307"/>
            <a:ext cx="49215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okerman" panose="04090605060D06020702" pitchFamily="82" charset="0"/>
              </a:rPr>
              <a:t>Picture Books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sp>
        <p:nvSpPr>
          <p:cNvPr id="7" name="Callout: Left Arrow 3">
            <a:extLst>
              <a:ext uri="{FF2B5EF4-FFF2-40B4-BE49-F238E27FC236}">
                <a16:creationId xmlns:a16="http://schemas.microsoft.com/office/drawing/2014/main" xmlns="" id="{DC2857FE-CA35-4458-97A3-A7F905124C44}"/>
              </a:ext>
            </a:extLst>
          </p:cNvPr>
          <p:cNvSpPr/>
          <p:nvPr/>
        </p:nvSpPr>
        <p:spPr>
          <a:xfrm>
            <a:off x="4283968" y="260648"/>
            <a:ext cx="3659068" cy="3692733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010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Using post it notes to help think about what the character is thinking based initially on the picture and then on the text.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87C4424-D380-4A8C-9D14-64112D802A5A}"/>
              </a:ext>
            </a:extLst>
          </p:cNvPr>
          <p:cNvSpPr txBox="1"/>
          <p:nvPr/>
        </p:nvSpPr>
        <p:spPr>
          <a:xfrm>
            <a:off x="395536" y="3912190"/>
            <a:ext cx="87439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</a:rPr>
              <a:t>Select a picture book of your choice.  Take some post it notes and make inferences based on what you have seen in the picture. Use the phrase, ‘I think____ because_____.</a:t>
            </a:r>
          </a:p>
        </p:txBody>
      </p:sp>
    </p:spTree>
    <p:extLst>
      <p:ext uri="{BB962C8B-B14F-4D97-AF65-F5344CB8AC3E}">
        <p14:creationId xmlns:p14="http://schemas.microsoft.com/office/powerpoint/2010/main" val="356818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9387"/>
            <a:ext cx="9144000" cy="16686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9399" y="1019637"/>
            <a:ext cx="7992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210022" y="872800"/>
            <a:ext cx="521970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hlinkClick r:id="rId4"/>
          </p:cNvPr>
          <p:cNvPicPr>
            <a:picLocks noChangeAspect="1"/>
          </p:cNvPicPr>
          <p:nvPr/>
        </p:nvPicPr>
        <p:blipFill rotWithShape="1">
          <a:blip r:embed="rId5"/>
          <a:srcRect l="5192" t="28502" r="37577" b="13008"/>
          <a:stretch/>
        </p:blipFill>
        <p:spPr>
          <a:xfrm>
            <a:off x="554619" y="292425"/>
            <a:ext cx="8178402" cy="469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18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9387"/>
            <a:ext cx="9144000" cy="16686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9399" y="1019637"/>
            <a:ext cx="7992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210022" y="872800"/>
            <a:ext cx="521970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C4ED042-5299-41FA-873F-3817138AB3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" y="164350"/>
            <a:ext cx="4299198" cy="502503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246004" y="164350"/>
            <a:ext cx="355738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okerman" panose="04090605060D06020702" pitchFamily="82" charset="0"/>
              </a:rPr>
              <a:t>Inferences </a:t>
            </a:r>
          </a:p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Jokerman" panose="04090605060D06020702" pitchFamily="82" charset="0"/>
              </a:rPr>
              <a:t>from pictures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Jokerman" panose="04090605060D06020702" pitchFamily="8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04661FD-A04E-489C-992A-1ED5EF3E1696}"/>
              </a:ext>
            </a:extLst>
          </p:cNvPr>
          <p:cNvSpPr txBox="1"/>
          <p:nvPr/>
        </p:nvSpPr>
        <p:spPr>
          <a:xfrm>
            <a:off x="5139673" y="1772913"/>
            <a:ext cx="3770046" cy="3200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</a:rPr>
              <a:t>Select a picture from the pile and look at what you can infer from it.  What evidence supports your inference. Use the phrase, ‘ I think ______ because_______.</a:t>
            </a:r>
          </a:p>
        </p:txBody>
      </p:sp>
    </p:spTree>
    <p:extLst>
      <p:ext uri="{BB962C8B-B14F-4D97-AF65-F5344CB8AC3E}">
        <p14:creationId xmlns:p14="http://schemas.microsoft.com/office/powerpoint/2010/main" val="356818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4325</TotalTime>
  <Words>480</Words>
  <Application>Microsoft Office PowerPoint</Application>
  <PresentationFormat>On-screen Show (4:3)</PresentationFormat>
  <Paragraphs>83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Narraway</dc:creator>
  <cp:lastModifiedBy>Jayne</cp:lastModifiedBy>
  <cp:revision>243</cp:revision>
  <cp:lastPrinted>2014-10-06T11:39:03Z</cp:lastPrinted>
  <dcterms:created xsi:type="dcterms:W3CDTF">2013-03-20T16:45:18Z</dcterms:created>
  <dcterms:modified xsi:type="dcterms:W3CDTF">2022-08-22T18:23:12Z</dcterms:modified>
</cp:coreProperties>
</file>